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986" autoAdjust="0"/>
  </p:normalViewPr>
  <p:slideViewPr>
    <p:cSldViewPr>
      <p:cViewPr>
        <p:scale>
          <a:sx n="93" d="100"/>
          <a:sy n="93" d="100"/>
        </p:scale>
        <p:origin x="-1138" y="2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researchgate.net/profile/Anila-Hoda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scholar.google.com/citations?authuser=1&amp;user=9fo909wAAAAJ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20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20480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Akad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Prof. Dr. Anila HODA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2377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Academy of Sciences of Albania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Enhance diagnostic capabilities using molecular techniques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Introduce Oxford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Nanopore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NGS technology for various research applications.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Develop novel therapeutics through structure-based drug design.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Utilize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silico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techniques for drug design optimization.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Integrate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immunobioinformatics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for vaccine and immunotherapy development.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Promote the One Health approach for interconnected human, animal, and environmental health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81552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>
                <a:hlinkClick r:id="rId3"/>
              </a:rPr>
              <a:t>Anila </a:t>
            </a:r>
            <a:r>
              <a:rPr lang="en-GB" sz="1200" dirty="0">
                <a:hlinkClick r:id="rId3"/>
              </a:rPr>
              <a:t>Hoda (researchgate.net)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7172" y="3581400"/>
            <a:ext cx="5635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 smtClean="0"/>
              <a:t>‪</a:t>
            </a:r>
            <a:r>
              <a:rPr lang="en-GB" sz="1200" dirty="0">
                <a:hlinkClick r:id="rId4"/>
              </a:rPr>
              <a:t>‪Anila Hoda‬ - ‪Google Scholar‬</a:t>
            </a:r>
            <a:endParaRPr lang="en-GB" sz="1200" dirty="0" smtClean="0"/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</a:t>
            </a:r>
            <a:r>
              <a:rPr lang="en-US" dirty="0" smtClean="0"/>
              <a:t>Schola</a:t>
            </a:r>
            <a:r>
              <a:rPr lang="en-US" dirty="0"/>
              <a:t>r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</a:t>
            </a:r>
            <a:r>
              <a:rPr lang="en-US" dirty="0" smtClean="0"/>
              <a:t>Gate   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</a:t>
            </a:r>
            <a:r>
              <a:rPr lang="en-US" dirty="0" smtClean="0"/>
              <a:t>address      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39902" y="2466821"/>
            <a:ext cx="26427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Sheshi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Fan S.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Noli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, Tirana, Albania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</a:t>
            </a:r>
            <a:r>
              <a:rPr lang="en-US" dirty="0" smtClean="0"/>
              <a:t>lines  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381664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Email  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521453" y="2854130"/>
            <a:ext cx="181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nila.hoda@akad.gov.al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3312" y="1219200"/>
            <a:ext cx="7420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000" b="1" dirty="0">
                <a:solidFill>
                  <a:srgbClr val="0070C0"/>
                </a:solidFill>
              </a:rPr>
              <a:t>Molecular and Bioinformatics Innovations in Animal </a:t>
            </a:r>
            <a:r>
              <a:rPr lang="en-GB" sz="2000" b="1" dirty="0" smtClean="0">
                <a:solidFill>
                  <a:srgbClr val="0070C0"/>
                </a:solidFill>
              </a:rPr>
              <a:t>Health (</a:t>
            </a:r>
            <a:r>
              <a:rPr lang="en-GB" sz="2000" b="1" dirty="0">
                <a:solidFill>
                  <a:srgbClr val="0070C0"/>
                </a:solidFill>
              </a:rPr>
              <a:t>MBIAH)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17372" y="3094144"/>
            <a:ext cx="5685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Akad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Prof. Dr. Anila Hoda; Prof. Dr.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Mirela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Lika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Xhelil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Koleci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Prof.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Dr.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Valbona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Kolaneci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515" y="104659"/>
            <a:ext cx="1147609" cy="114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04" y="2911240"/>
            <a:ext cx="1496452" cy="1289138"/>
          </a:xfrm>
          <a:prstGeom prst="rect">
            <a:avLst/>
          </a:prstGeom>
        </p:spPr>
      </p:pic>
      <p:pic>
        <p:nvPicPr>
          <p:cNvPr id="38" name="Content Placeholder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3" t="9406" r="326" b="1678"/>
          <a:stretch/>
        </p:blipFill>
        <p:spPr>
          <a:xfrm>
            <a:off x="7552105" y="1285572"/>
            <a:ext cx="1479841" cy="1517539"/>
          </a:xfrm>
          <a:prstGeom prst="rect">
            <a:avLst/>
          </a:prstGeom>
        </p:spPr>
      </p:pic>
      <p:pic>
        <p:nvPicPr>
          <p:cNvPr id="36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530" y="217002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ome - Aka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1" descr="C:\Users\hodan\Dropbox\Bioremediation\merkuri\Bacillus cereus\fluorescens\phyre docking fina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450" y="4295001"/>
            <a:ext cx="1650328" cy="115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5" t="28629" r="25106" b="28192"/>
          <a:stretch/>
        </p:blipFill>
        <p:spPr>
          <a:xfrm>
            <a:off x="7202891" y="5777763"/>
            <a:ext cx="1878810" cy="8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153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Anila Hoda</cp:lastModifiedBy>
  <cp:revision>47</cp:revision>
  <dcterms:created xsi:type="dcterms:W3CDTF">2020-02-03T15:07:38Z</dcterms:created>
  <dcterms:modified xsi:type="dcterms:W3CDTF">2025-04-17T05:04:13Z</dcterms:modified>
</cp:coreProperties>
</file>